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80" r:id="rId12"/>
    <p:sldId id="268" r:id="rId13"/>
    <p:sldId id="267" r:id="rId14"/>
    <p:sldId id="269" r:id="rId15"/>
    <p:sldId id="271" r:id="rId16"/>
    <p:sldId id="272" r:id="rId17"/>
    <p:sldId id="273" r:id="rId18"/>
    <p:sldId id="278" r:id="rId19"/>
    <p:sldId id="279" r:id="rId20"/>
    <p:sldId id="270" r:id="rId21"/>
    <p:sldId id="274" r:id="rId22"/>
    <p:sldId id="275" r:id="rId23"/>
    <p:sldId id="276" r:id="rId24"/>
    <p:sldId id="26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8B05C-A015-417A-9358-25A96CD79801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18714-D4EC-4D8E-BB1F-CA6FE09BFC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20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18714-D4EC-4D8E-BB1F-CA6FE09BFC7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1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2A57F9-FD9A-4499-9692-99ABA9921177}" type="datetimeFigureOut">
              <a:rPr lang="pl-PL" smtClean="0"/>
              <a:pPr/>
              <a:t>2014-10-21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A8E99-8EA6-4377-89CC-91CE7C7C3D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enius.org.pl/menu-glowne/o-programi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Comenius </a:t>
            </a:r>
            <a:br>
              <a:rPr lang="pl-PL" dirty="0" smtClean="0"/>
            </a:br>
            <a:r>
              <a:rPr lang="pl-PL" dirty="0" smtClean="0"/>
              <a:t>w Zespole Szkół w Siedlcu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W ramach programu „Uczenie się przez całe życie”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0855"/>
            <a:ext cx="2448272" cy="6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23928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		Prezentację </a:t>
            </a:r>
            <a:r>
              <a:rPr lang="pl-PL" dirty="0"/>
              <a:t>przygotowała</a:t>
            </a:r>
          </a:p>
          <a:p>
            <a:r>
              <a:rPr lang="pl-PL" dirty="0"/>
              <a:t> </a:t>
            </a:r>
            <a:r>
              <a:rPr lang="pl-PL" dirty="0" smtClean="0"/>
              <a:t>			Jowita </a:t>
            </a:r>
            <a:r>
              <a:rPr lang="pl-PL" dirty="0" err="1"/>
              <a:t>Kalitka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55776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                        Siedlec 2014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4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Rozpoczęcie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We wrześniu 2013r. Zespół Szkół w Siedlcu rozpoczął realizację  międzynarodowego projektu w ramach akcji Comenius Partnerskie Projekty Szkół - „Uczenie się przez całe życie</a:t>
            </a:r>
            <a:r>
              <a:rPr lang="pl-PL" dirty="0" smtClean="0"/>
              <a:t>”.</a:t>
            </a:r>
          </a:p>
          <a:p>
            <a:r>
              <a:rPr lang="pl-PL" dirty="0" smtClean="0"/>
              <a:t>Na realizacje projektu szkoła otrzymała 20000 euro</a:t>
            </a:r>
          </a:p>
          <a:p>
            <a:pPr marL="82296" indent="0" algn="ctr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5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Hasło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001963"/>
            <a:ext cx="6877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Początek realizacji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Opracowanie  folderu informacyjnego, artykuł w gazecie lokalnej, spotkanie z rodzicami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499903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Początek realizacji - Comenius </a:t>
            </a:r>
            <a:r>
              <a:rPr lang="pl-PL" dirty="0" err="1" smtClean="0"/>
              <a:t>wall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Utworzenie Comenius </a:t>
            </a:r>
            <a:r>
              <a:rPr lang="pl-PL" dirty="0" err="1" smtClean="0"/>
              <a:t>wall</a:t>
            </a:r>
            <a:r>
              <a:rPr lang="pl-PL" dirty="0" smtClean="0"/>
              <a:t> czyli gazetki prezentującej  kraje partnerskie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657600" cy="24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Pierwsza mobilność Paryż -Francja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dniach od 18 do 23 </a:t>
            </a:r>
            <a:r>
              <a:rPr lang="pl-PL" dirty="0" smtClean="0"/>
              <a:t>listopada odbyło się pierwsze </a:t>
            </a:r>
            <a:r>
              <a:rPr lang="pl-PL" dirty="0"/>
              <a:t>spotkanie  </a:t>
            </a:r>
            <a:r>
              <a:rPr lang="pl-PL" dirty="0" smtClean="0"/>
              <a:t>wszystkich partnerów. W Paryżu zaprezentowały się wszystkie szkoły partnerskie. 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57600" cy="20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1942"/>
            <a:ext cx="3408040" cy="25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Druga mobilność Hiszpania -</a:t>
            </a:r>
            <a:r>
              <a:rPr lang="pl-PL" smtClean="0"/>
              <a:t>Badajoz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15 </a:t>
            </a:r>
            <a:r>
              <a:rPr lang="pl-PL" dirty="0"/>
              <a:t>– 21</a:t>
            </a:r>
            <a:r>
              <a:rPr lang="pl-PL" dirty="0" smtClean="0"/>
              <a:t>. 03.2014r</a:t>
            </a:r>
            <a:r>
              <a:rPr lang="pl-PL" dirty="0"/>
              <a:t>. grupa nauczycieli i uczniów  brała udział w spotkaniu szkół partnerskich w </a:t>
            </a:r>
            <a:r>
              <a:rPr lang="pl-PL" dirty="0" err="1"/>
              <a:t>Badajoz</a:t>
            </a:r>
            <a:r>
              <a:rPr lang="pl-PL" dirty="0"/>
              <a:t> w Hiszpanii.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570037"/>
            <a:ext cx="2571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Druga mobilność - Hiszpania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 Trzecia mobilność – Turcja, </a:t>
            </a:r>
            <a:r>
              <a:rPr lang="pl-PL" dirty="0" err="1" smtClean="0"/>
              <a:t>Yalowa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dniach 25 -30 maja 2014r.  kolejna grupa wzięła  udział w mobilności. Tym razem do Turcji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897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Czwarta mobilność – Belgia – </a:t>
            </a:r>
            <a:r>
              <a:rPr lang="pl-PL" dirty="0" err="1" smtClean="0"/>
              <a:t>Vise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21-26.09.2014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154108"/>
            <a:ext cx="5483959" cy="40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Piąta mobilność – Polska/ Siedlec </a:t>
            </a:r>
            <a:br>
              <a:rPr lang="pl-PL" dirty="0" smtClean="0"/>
            </a:br>
            <a:r>
              <a:rPr lang="pl-PL" dirty="0" smtClean="0"/>
              <a:t>15-20.03.2015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tym terminie będziemy gościć grupę  32 osób w tym 15 nauczycieli i 17 uczniów. W planach jest zwiedzanie  naszej okolicy, Wrocławia i Krakowa.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91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Co to jest Comenius</a:t>
            </a:r>
          </a:p>
          <a:p>
            <a:pPr lvl="1"/>
            <a:r>
              <a:rPr lang="pl-PL" dirty="0" smtClean="0"/>
              <a:t>Przygotowania do udziału w projekcie</a:t>
            </a:r>
          </a:p>
          <a:p>
            <a:pPr lvl="1"/>
            <a:r>
              <a:rPr lang="pl-PL" dirty="0" smtClean="0"/>
              <a:t>Realizacja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2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Konkursy: </a:t>
            </a:r>
            <a:endParaRPr lang="pl-PL" dirty="0"/>
          </a:p>
          <a:p>
            <a:pPr lvl="1"/>
            <a:r>
              <a:rPr lang="pl-PL" dirty="0" smtClean="0"/>
              <a:t> na logo Comenius</a:t>
            </a:r>
          </a:p>
          <a:p>
            <a:pPr lvl="1"/>
            <a:r>
              <a:rPr lang="pl-PL" dirty="0" smtClean="0"/>
              <a:t> na kartkę świąteczną</a:t>
            </a:r>
            <a:endParaRPr lang="pl-PL" dirty="0"/>
          </a:p>
          <a:p>
            <a:pPr lvl="1"/>
            <a:r>
              <a:rPr lang="pl-PL" dirty="0"/>
              <a:t>n</a:t>
            </a:r>
            <a:r>
              <a:rPr lang="pl-PL" dirty="0" smtClean="0"/>
              <a:t>a kolędę </a:t>
            </a:r>
          </a:p>
          <a:p>
            <a:pPr marL="402336" lvl="1" indent="0">
              <a:buNone/>
            </a:pPr>
            <a:endParaRPr lang="pl-PL" dirty="0"/>
          </a:p>
          <a:p>
            <a:pPr marL="402336" lvl="1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3"/>
          <a:stretch/>
        </p:blipFill>
        <p:spPr bwMode="auto">
          <a:xfrm>
            <a:off x="6012160" y="1616075"/>
            <a:ext cx="2322513" cy="29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w ramach realizacji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Inne działania:</a:t>
            </a:r>
          </a:p>
          <a:p>
            <a:pPr lvl="1"/>
            <a:r>
              <a:rPr lang="pl-PL" dirty="0" smtClean="0"/>
              <a:t> </a:t>
            </a:r>
            <a:r>
              <a:rPr lang="pl-PL" dirty="0"/>
              <a:t>F</a:t>
            </a:r>
            <a:r>
              <a:rPr lang="pl-PL" dirty="0" smtClean="0"/>
              <a:t>ilmik o szkole w języku angielskim</a:t>
            </a:r>
          </a:p>
          <a:p>
            <a:pPr lvl="1"/>
            <a:r>
              <a:rPr lang="pl-PL" dirty="0" smtClean="0"/>
              <a:t>Prezentacja multimedialna o szkole</a:t>
            </a:r>
            <a:endParaRPr lang="pl-PL" dirty="0"/>
          </a:p>
          <a:p>
            <a:pPr lvl="1"/>
            <a:r>
              <a:rPr lang="pl-PL" dirty="0" smtClean="0"/>
              <a:t>Piosenka w stylu rap</a:t>
            </a:r>
          </a:p>
          <a:p>
            <a:pPr lvl="1"/>
            <a:r>
              <a:rPr lang="pl-PL" dirty="0" smtClean="0"/>
              <a:t>Prezentacja o znanych Polakach</a:t>
            </a:r>
          </a:p>
          <a:p>
            <a:pPr lvl="1"/>
            <a:r>
              <a:rPr lang="pl-PL" dirty="0" smtClean="0"/>
              <a:t>Relacje z mobilności</a:t>
            </a:r>
          </a:p>
          <a:p>
            <a:pPr lvl="1"/>
            <a:endParaRPr lang="pl-PL" dirty="0" smtClean="0"/>
          </a:p>
          <a:p>
            <a:endParaRPr lang="pl-PL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57600" cy="20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Strona naszej szkoły i zakładka Comenius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8007102" cy="450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4005064"/>
            <a:ext cx="7498080" cy="1143000"/>
          </a:xfrm>
        </p:spPr>
        <p:txBody>
          <a:bodyPr/>
          <a:lstStyle/>
          <a:p>
            <a:r>
              <a:rPr lang="pl-PL" dirty="0" smtClean="0"/>
              <a:t>             Dziękujemy za uwagę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8764"/>
            <a:ext cx="46450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74" y="4149080"/>
            <a:ext cx="923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1640" y="1484784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2"/>
              </a:rPr>
              <a:t>1. http://www.comenius.org.pl/menu-glowne/o-programie</a:t>
            </a:r>
            <a:endParaRPr lang="pl-PL" dirty="0" smtClean="0"/>
          </a:p>
          <a:p>
            <a:r>
              <a:rPr lang="pl-PL" dirty="0" smtClean="0"/>
              <a:t>2. https</a:t>
            </a:r>
            <a:r>
              <a:rPr lang="pl-PL" dirty="0"/>
              <a:t>://zssiedlec.edupage.org/</a:t>
            </a:r>
          </a:p>
        </p:txBody>
      </p:sp>
    </p:spTree>
    <p:extLst>
      <p:ext uri="{BB962C8B-B14F-4D97-AF65-F5344CB8AC3E}">
        <p14:creationId xmlns:p14="http://schemas.microsoft.com/office/powerpoint/2010/main" val="2003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Projekty partnerskie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prstClr val="black"/>
                </a:solidFill>
                <a:latin typeface="Calibri"/>
              </a:rPr>
              <a:t>Projekty partnerskie to współpraca dwóch lub więcej szkół z różnych krajów UE, która skutkuje przede wszystkim wymienianą doświadczeń i uczeniem się od siebie nawzajem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. W projekcie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u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czestniczą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uczniowie i kadra nauczycielska z różnych państw członkowskich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2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Comenius?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pl-PL" dirty="0" smtClean="0"/>
              <a:t>Celem programu </a:t>
            </a:r>
            <a:r>
              <a:rPr lang="pl-PL" dirty="0">
                <a:solidFill>
                  <a:prstClr val="black"/>
                </a:solidFill>
              </a:rPr>
              <a:t>jest rozwijanie wśród młodzieży i kadry nauczycielskiej wiedzy o różnorodności kultur i języków europejskich oraz zrozumienia jej </a:t>
            </a:r>
            <a:r>
              <a:rPr lang="pl-PL" dirty="0" smtClean="0">
                <a:solidFill>
                  <a:prstClr val="black"/>
                </a:solidFill>
              </a:rPr>
              <a:t>wartości</a:t>
            </a:r>
            <a:endParaRPr lang="pl-PL" dirty="0">
              <a:solidFill>
                <a:prstClr val="black"/>
              </a:solidFill>
            </a:endParaRPr>
          </a:p>
          <a:p>
            <a:r>
              <a:rPr lang="pl-PL" dirty="0" smtClean="0"/>
              <a:t> </a:t>
            </a:r>
            <a:r>
              <a:rPr lang="pl-PL" dirty="0"/>
              <a:t>Comenius jest skierowany do osób i instytucji działających w obszarze edukacji </a:t>
            </a:r>
            <a:r>
              <a:rPr lang="pl-PL" dirty="0" smtClean="0"/>
              <a:t>szkolnej</a:t>
            </a:r>
          </a:p>
        </p:txBody>
      </p:sp>
    </p:spTree>
    <p:extLst>
      <p:ext uri="{BB962C8B-B14F-4D97-AF65-F5344CB8AC3E}">
        <p14:creationId xmlns:p14="http://schemas.microsoft.com/office/powerpoint/2010/main" val="22225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Działania wspierane w ramach Programu Comenius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l-PL" dirty="0"/>
          </a:p>
          <a:p>
            <a:r>
              <a:rPr lang="pl-PL" dirty="0" smtClean="0"/>
              <a:t>Mobilność </a:t>
            </a:r>
          </a:p>
          <a:p>
            <a:r>
              <a:rPr lang="pl-PL" dirty="0" smtClean="0"/>
              <a:t>Tworzenie partnerstw</a:t>
            </a:r>
          </a:p>
          <a:p>
            <a:r>
              <a:rPr lang="pl-PL" dirty="0" smtClean="0"/>
              <a:t>Projekty </a:t>
            </a:r>
            <a:r>
              <a:rPr lang="pl-PL" dirty="0"/>
              <a:t>wielostronne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464522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Droga do Comeniusa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Szkół w Siedlcu został zakwalifikowany przez Agencję Narodową do udziału w wizycie studyjnej  w ramach Programu Comenius  „</a:t>
            </a:r>
            <a:r>
              <a:rPr lang="pl-PL" dirty="0" err="1"/>
              <a:t>Programm</a:t>
            </a:r>
            <a:r>
              <a:rPr lang="pl-PL" dirty="0"/>
              <a:t>  </a:t>
            </a:r>
            <a:r>
              <a:rPr lang="pl-PL" dirty="0" err="1"/>
              <a:t>fuer</a:t>
            </a:r>
            <a:r>
              <a:rPr lang="pl-PL" dirty="0"/>
              <a:t> </a:t>
            </a:r>
            <a:r>
              <a:rPr lang="pl-PL" dirty="0" err="1"/>
              <a:t>lebenslanges</a:t>
            </a:r>
            <a:r>
              <a:rPr lang="pl-PL" dirty="0"/>
              <a:t> </a:t>
            </a:r>
            <a:r>
              <a:rPr lang="pl-PL" dirty="0" err="1"/>
              <a:t>Lernen</a:t>
            </a:r>
            <a:r>
              <a:rPr lang="pl-PL" dirty="0"/>
              <a:t>”. </a:t>
            </a:r>
            <a:endParaRPr lang="pl-PL" dirty="0" smtClean="0"/>
          </a:p>
          <a:p>
            <a:r>
              <a:rPr lang="pl-PL" dirty="0"/>
              <a:t>W dniach 09 -12.12.2012 germanistka  pani Aneta </a:t>
            </a:r>
            <a:r>
              <a:rPr lang="pl-PL" dirty="0" err="1"/>
              <a:t>Suszycka</a:t>
            </a:r>
            <a:r>
              <a:rPr lang="pl-PL" dirty="0"/>
              <a:t> wzięła udział w wizycie przygotowawczej w Belgii, w miejscowości </a:t>
            </a:r>
            <a:r>
              <a:rPr lang="pl-PL" dirty="0" err="1"/>
              <a:t>Liege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dirty="0"/>
              <a:t>S</a:t>
            </a:r>
            <a:r>
              <a:rPr lang="pl-PL" dirty="0" smtClean="0"/>
              <a:t>zkoła </a:t>
            </a:r>
            <a:r>
              <a:rPr lang="pl-PL" dirty="0"/>
              <a:t>uzyskała informacje o możliwościach współpracy europejskiej w ramach Programu Comenius.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Seminarium </a:t>
            </a:r>
            <a:r>
              <a:rPr lang="pl-PL" dirty="0" smtClean="0"/>
              <a:t> w </a:t>
            </a:r>
            <a:r>
              <a:rPr lang="pl-PL" dirty="0" err="1"/>
              <a:t>L</a:t>
            </a:r>
            <a:r>
              <a:rPr lang="pl-PL" dirty="0" err="1" smtClean="0"/>
              <a:t>iege</a:t>
            </a:r>
            <a:r>
              <a:rPr lang="pl-PL" dirty="0" smtClean="0"/>
              <a:t> umożliwiło </a:t>
            </a:r>
            <a:r>
              <a:rPr lang="pl-PL" dirty="0"/>
              <a:t>szkole znalezienie potencjalnych partnerów do przyszłej współpracy w ramach projektu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Początek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Naszej szkole udało </a:t>
            </a:r>
            <a:r>
              <a:rPr lang="pl-PL" dirty="0"/>
              <a:t>się nawiązać współpracę ze szkołami z Francji, Niemiec, </a:t>
            </a:r>
            <a:r>
              <a:rPr lang="pl-PL" dirty="0" smtClean="0"/>
              <a:t>Austrii, Belgii, </a:t>
            </a:r>
            <a:r>
              <a:rPr lang="pl-PL" dirty="0"/>
              <a:t>Hiszpanii oraz </a:t>
            </a:r>
            <a:r>
              <a:rPr lang="pl-PL" dirty="0" smtClean="0"/>
              <a:t>Turcji. 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</TotalTime>
  <Words>470</Words>
  <Application>Microsoft Office PowerPoint</Application>
  <PresentationFormat>Pokaz na ekranie (4:3)</PresentationFormat>
  <Paragraphs>67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Przesilenie</vt:lpstr>
      <vt:lpstr>Comenius  w Zespole Szkół w Siedlcu</vt:lpstr>
      <vt:lpstr>Spis treści</vt:lpstr>
      <vt:lpstr>Projekty partnerskie</vt:lpstr>
      <vt:lpstr>Czym jest Comenius?</vt:lpstr>
      <vt:lpstr>Działania wspierane w ramach Programu Comenius </vt:lpstr>
      <vt:lpstr>Droga do Comeniusa</vt:lpstr>
      <vt:lpstr>Prezentacja programu PowerPoint</vt:lpstr>
      <vt:lpstr>Prezentacja programu PowerPoint</vt:lpstr>
      <vt:lpstr>Początek współpracy</vt:lpstr>
      <vt:lpstr>Rozpoczęcie projektu</vt:lpstr>
      <vt:lpstr>Hasło projektu</vt:lpstr>
      <vt:lpstr>Początek realizacji</vt:lpstr>
      <vt:lpstr>Początek realizacji - Comenius wall</vt:lpstr>
      <vt:lpstr>Pierwsza mobilność Paryż -Francja</vt:lpstr>
      <vt:lpstr>Druga mobilność Hiszpania -Badajoz</vt:lpstr>
      <vt:lpstr>Druga mobilność - Hiszpania</vt:lpstr>
      <vt:lpstr>  Trzecia mobilność – Turcja, Yalowa</vt:lpstr>
      <vt:lpstr>Czwarta mobilność – Belgia – Vise 21-26.09.2014</vt:lpstr>
      <vt:lpstr>Piąta mobilność – Polska/ Siedlec  15-20.03.2015</vt:lpstr>
      <vt:lpstr>Działania w ramach projektu</vt:lpstr>
      <vt:lpstr>Działania w ramach realizacji projektu</vt:lpstr>
      <vt:lpstr>Strona naszej szkoły i zakładka Comenius</vt:lpstr>
      <vt:lpstr>             Dziękujemy za uwagę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w Zespole Szkół w Siedlcu</dc:title>
  <dc:creator>Zespół Szkół w Siedlcu</dc:creator>
  <cp:lastModifiedBy>Joadik</cp:lastModifiedBy>
  <cp:revision>42</cp:revision>
  <dcterms:created xsi:type="dcterms:W3CDTF">2014-05-07T07:08:42Z</dcterms:created>
  <dcterms:modified xsi:type="dcterms:W3CDTF">2014-10-21T15:31:43Z</dcterms:modified>
</cp:coreProperties>
</file>