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95" autoAdjust="0"/>
  </p:normalViewPr>
  <p:slideViewPr>
    <p:cSldViewPr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SZTUKA: Czym najbardziej lubisz malować,rysować?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4"/>
                <c:pt idx="0">
                  <c:v>Pencil</c:v>
                </c:pt>
                <c:pt idx="1">
                  <c:v>Paints</c:v>
                </c:pt>
                <c:pt idx="2">
                  <c:v>Coal</c:v>
                </c:pt>
                <c:pt idx="3">
                  <c:v>Other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0.88</c:v>
                </c:pt>
                <c:pt idx="1">
                  <c:v>0.06</c:v>
                </c:pt>
                <c:pt idx="2">
                  <c:v>0.02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17088"/>
        <c:axId val="54041344"/>
      </c:barChart>
      <c:catAx>
        <c:axId val="54617088"/>
        <c:scaling>
          <c:orientation val="minMax"/>
        </c:scaling>
        <c:delete val="0"/>
        <c:axPos val="l"/>
        <c:majorTickMark val="out"/>
        <c:minorTickMark val="none"/>
        <c:tickLblPos val="nextTo"/>
        <c:crossAx val="54041344"/>
        <c:crosses val="autoZero"/>
        <c:auto val="1"/>
        <c:lblAlgn val="ctr"/>
        <c:lblOffset val="100"/>
        <c:noMultiLvlLbl val="0"/>
      </c:catAx>
      <c:valAx>
        <c:axId val="540413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4617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KINO: Jaki gatunek filmowy najbardziej lubisz?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4"/>
                <c:pt idx="0">
                  <c:v>Thillers</c:v>
                </c:pt>
                <c:pt idx="1">
                  <c:v>Comedy</c:v>
                </c:pt>
                <c:pt idx="2">
                  <c:v>Horror</c:v>
                </c:pt>
                <c:pt idx="3">
                  <c:v>other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0.13</c:v>
                </c:pt>
                <c:pt idx="1">
                  <c:v>0.48</c:v>
                </c:pt>
                <c:pt idx="2">
                  <c:v>0.28999999999999998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71200"/>
        <c:axId val="54040768"/>
      </c:barChart>
      <c:catAx>
        <c:axId val="48371200"/>
        <c:scaling>
          <c:orientation val="minMax"/>
        </c:scaling>
        <c:delete val="0"/>
        <c:axPos val="l"/>
        <c:majorTickMark val="out"/>
        <c:minorTickMark val="none"/>
        <c:tickLblPos val="nextTo"/>
        <c:crossAx val="54040768"/>
        <c:crosses val="autoZero"/>
        <c:auto val="1"/>
        <c:lblAlgn val="ctr"/>
        <c:lblOffset val="100"/>
        <c:noMultiLvlLbl val="0"/>
      </c:catAx>
      <c:valAx>
        <c:axId val="540407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83712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MUZYKA: Jaki rodzaj muzyki najbardziej lubisz?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4"/>
                <c:pt idx="0">
                  <c:v>DISCO POLO</c:v>
                </c:pt>
                <c:pt idx="1">
                  <c:v>RAP</c:v>
                </c:pt>
                <c:pt idx="2">
                  <c:v>POP</c:v>
                </c:pt>
                <c:pt idx="3">
                  <c:v>others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0.21</c:v>
                </c:pt>
                <c:pt idx="1">
                  <c:v>0.44</c:v>
                </c:pt>
                <c:pt idx="2">
                  <c:v>0.21</c:v>
                </c:pt>
                <c:pt idx="3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73248"/>
        <c:axId val="54037888"/>
      </c:barChart>
      <c:catAx>
        <c:axId val="48373248"/>
        <c:scaling>
          <c:orientation val="minMax"/>
        </c:scaling>
        <c:delete val="0"/>
        <c:axPos val="l"/>
        <c:majorTickMark val="out"/>
        <c:minorTickMark val="none"/>
        <c:tickLblPos val="nextTo"/>
        <c:crossAx val="54037888"/>
        <c:crosses val="autoZero"/>
        <c:auto val="1"/>
        <c:lblAlgn val="ctr"/>
        <c:lblOffset val="100"/>
        <c:noMultiLvlLbl val="0"/>
      </c:catAx>
      <c:valAx>
        <c:axId val="540378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8373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FOTOGRAFIA: Jakimi urządzeniami zazwyczaj robisz zdjęcia?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4"/>
                <c:pt idx="0">
                  <c:v>camera</c:v>
                </c:pt>
                <c:pt idx="1">
                  <c:v>mobile phone</c:v>
                </c:pt>
                <c:pt idx="2">
                  <c:v>polaroid</c:v>
                </c:pt>
                <c:pt idx="3">
                  <c:v>INNE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0.19</c:v>
                </c:pt>
                <c:pt idx="1">
                  <c:v>0.77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83488"/>
        <c:axId val="54289536"/>
      </c:barChart>
      <c:catAx>
        <c:axId val="48383488"/>
        <c:scaling>
          <c:orientation val="minMax"/>
        </c:scaling>
        <c:delete val="0"/>
        <c:axPos val="l"/>
        <c:majorTickMark val="out"/>
        <c:minorTickMark val="none"/>
        <c:tickLblPos val="nextTo"/>
        <c:crossAx val="54289536"/>
        <c:crosses val="autoZero"/>
        <c:auto val="1"/>
        <c:lblAlgn val="ctr"/>
        <c:lblOffset val="100"/>
        <c:noMultiLvlLbl val="0"/>
      </c:catAx>
      <c:valAx>
        <c:axId val="542895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8383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SPORT: Jaki sport jest Twoim ulubionym?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4"/>
                <c:pt idx="0">
                  <c:v>football</c:v>
                </c:pt>
                <c:pt idx="1">
                  <c:v>handball</c:v>
                </c:pt>
                <c:pt idx="2">
                  <c:v>basketball</c:v>
                </c:pt>
                <c:pt idx="3">
                  <c:v>other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0.45</c:v>
                </c:pt>
                <c:pt idx="1">
                  <c:v>0.15</c:v>
                </c:pt>
                <c:pt idx="2">
                  <c:v>0.15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07488"/>
        <c:axId val="54291840"/>
      </c:barChart>
      <c:catAx>
        <c:axId val="54207488"/>
        <c:scaling>
          <c:orientation val="minMax"/>
        </c:scaling>
        <c:delete val="0"/>
        <c:axPos val="l"/>
        <c:majorTickMark val="out"/>
        <c:minorTickMark val="none"/>
        <c:tickLblPos val="nextTo"/>
        <c:crossAx val="54291840"/>
        <c:crosses val="autoZero"/>
        <c:auto val="1"/>
        <c:lblAlgn val="ctr"/>
        <c:lblOffset val="100"/>
        <c:noMultiLvlLbl val="0"/>
      </c:catAx>
      <c:valAx>
        <c:axId val="542918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4207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TEATR: Czy chciałbyś zostać aktorem?</c:v>
                </c:pt>
              </c:strCache>
            </c:strRef>
          </c:tx>
          <c:invertIfNegative val="0"/>
          <c:cat>
            <c:strRef>
              <c:f>Arkusz1!$A$2:$A$4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have no  opinion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0.23</c:v>
                </c:pt>
                <c:pt idx="1">
                  <c:v>0.6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09024"/>
        <c:axId val="54294144"/>
      </c:barChart>
      <c:catAx>
        <c:axId val="54209024"/>
        <c:scaling>
          <c:orientation val="minMax"/>
        </c:scaling>
        <c:delete val="0"/>
        <c:axPos val="l"/>
        <c:majorTickMark val="out"/>
        <c:minorTickMark val="none"/>
        <c:tickLblPos val="nextTo"/>
        <c:crossAx val="54294144"/>
        <c:crosses val="autoZero"/>
        <c:auto val="1"/>
        <c:lblAlgn val="ctr"/>
        <c:lblOffset val="100"/>
        <c:noMultiLvlLbl val="0"/>
      </c:catAx>
      <c:valAx>
        <c:axId val="542941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4209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/>
              <a:t>What kind of books</a:t>
            </a:r>
            <a:r>
              <a:rPr lang="pl-PL" baseline="0"/>
              <a:t> do you like to read?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SPORT: Jaki sport jest Twoim ulubionym?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Arkusz1!$A$2:$A$5</c:f>
              <c:strCache>
                <c:ptCount val="4"/>
                <c:pt idx="0">
                  <c:v>Romance</c:v>
                </c:pt>
                <c:pt idx="1">
                  <c:v>Adventure</c:v>
                </c:pt>
                <c:pt idx="2">
                  <c:v>post-apocalyptic</c:v>
                </c:pt>
                <c:pt idx="3">
                  <c:v>others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0.05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90816"/>
        <c:axId val="60030976"/>
      </c:barChart>
      <c:catAx>
        <c:axId val="54690816"/>
        <c:scaling>
          <c:orientation val="minMax"/>
        </c:scaling>
        <c:delete val="0"/>
        <c:axPos val="l"/>
        <c:majorTickMark val="out"/>
        <c:minorTickMark val="none"/>
        <c:tickLblPos val="nextTo"/>
        <c:crossAx val="60030976"/>
        <c:crosses val="autoZero"/>
        <c:auto val="1"/>
        <c:lblAlgn val="ctr"/>
        <c:lblOffset val="100"/>
        <c:noMultiLvlLbl val="0"/>
      </c:catAx>
      <c:valAx>
        <c:axId val="60030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4690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AEF4F3-F5BD-4B8E-928B-9B60F7D61CC6}" type="datetimeFigureOut">
              <a:rPr lang="pl-PL" smtClean="0"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CF0469-B14D-4593-92F6-EAD5F590046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Grenes</a:t>
            </a:r>
            <a:r>
              <a:rPr lang="pl-PL" dirty="0" smtClean="0"/>
              <a:t> of Comenius in </a:t>
            </a:r>
            <a:r>
              <a:rPr lang="pl-PL" dirty="0" err="1" smtClean="0"/>
              <a:t>school</a:t>
            </a:r>
            <a:r>
              <a:rPr lang="pl-PL" dirty="0" smtClean="0"/>
              <a:t> in </a:t>
            </a:r>
            <a:r>
              <a:rPr lang="pl-PL" dirty="0" err="1" smtClean="0"/>
              <a:t>Sieldec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Nowy1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favourite</a:t>
            </a:r>
            <a:r>
              <a:rPr lang="pl-PL" dirty="0" smtClean="0"/>
              <a:t> </a:t>
            </a:r>
            <a:r>
              <a:rPr lang="pl-PL" dirty="0" err="1" smtClean="0"/>
              <a:t>thing</a:t>
            </a:r>
            <a:r>
              <a:rPr lang="pl-PL" dirty="0" smtClean="0"/>
              <a:t> to </a:t>
            </a:r>
            <a:r>
              <a:rPr lang="pl-PL" dirty="0" err="1" smtClean="0"/>
              <a:t>draw</a:t>
            </a:r>
            <a:r>
              <a:rPr lang="pl-PL" dirty="0" smtClean="0"/>
              <a:t>, </a:t>
            </a:r>
            <a:r>
              <a:rPr lang="pl-PL" dirty="0" err="1" smtClean="0"/>
              <a:t>paint</a:t>
            </a:r>
            <a:r>
              <a:rPr lang="pl-PL" dirty="0" smtClean="0"/>
              <a:t> with?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317530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Nowy2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Cinema</a:t>
            </a:r>
            <a:r>
              <a:rPr lang="pl-PL" dirty="0"/>
              <a:t>: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type</a:t>
            </a:r>
            <a:r>
              <a:rPr lang="pl-PL" dirty="0"/>
              <a:t> of </a:t>
            </a:r>
            <a:r>
              <a:rPr lang="pl-PL" dirty="0" err="1"/>
              <a:t>movie</a:t>
            </a:r>
            <a:r>
              <a:rPr lang="pl-PL" dirty="0"/>
              <a:t>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?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24345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Nowy3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Music: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kind</a:t>
            </a:r>
            <a:r>
              <a:rPr lang="pl-PL" dirty="0"/>
              <a:t> of </a:t>
            </a:r>
            <a:r>
              <a:rPr lang="pl-PL" dirty="0" err="1"/>
              <a:t>music</a:t>
            </a:r>
            <a:r>
              <a:rPr lang="pl-PL" dirty="0"/>
              <a:t>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the </a:t>
            </a:r>
            <a:r>
              <a:rPr lang="pl-PL" dirty="0" err="1"/>
              <a:t>best</a:t>
            </a:r>
            <a:r>
              <a:rPr lang="pl-PL" dirty="0"/>
              <a:t>?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94189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Nowy4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Photography</a:t>
            </a:r>
            <a:r>
              <a:rPr lang="pl-PL" dirty="0"/>
              <a:t>: </a:t>
            </a:r>
            <a:r>
              <a:rPr lang="pl-PL" dirty="0" err="1"/>
              <a:t>Which</a:t>
            </a:r>
            <a:r>
              <a:rPr lang="pl-PL" dirty="0"/>
              <a:t> devices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usually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for </a:t>
            </a:r>
            <a:r>
              <a:rPr lang="pl-PL" dirty="0" err="1"/>
              <a:t>taking</a:t>
            </a:r>
            <a:r>
              <a:rPr lang="pl-PL" dirty="0"/>
              <a:t> </a:t>
            </a:r>
            <a:r>
              <a:rPr lang="pl-PL" dirty="0" err="1"/>
              <a:t>photos</a:t>
            </a:r>
            <a:r>
              <a:rPr lang="pl-PL" dirty="0"/>
              <a:t>?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02150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Nowy5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Sport</a:t>
            </a:r>
            <a:r>
              <a:rPr lang="pl-PL" dirty="0"/>
              <a:t>: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favourite</a:t>
            </a:r>
            <a:r>
              <a:rPr lang="pl-PL" dirty="0"/>
              <a:t> sport?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989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Nowy6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Theatre</a:t>
            </a:r>
            <a:r>
              <a:rPr lang="pl-PL" dirty="0"/>
              <a:t>: </a:t>
            </a:r>
            <a:r>
              <a:rPr lang="pl-PL" dirty="0" err="1"/>
              <a:t>Would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to </a:t>
            </a:r>
            <a:r>
              <a:rPr lang="pl-PL" dirty="0" err="1"/>
              <a:t>become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actor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1125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Nowy7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kind</a:t>
            </a:r>
            <a:r>
              <a:rPr lang="pl-PL" dirty="0" smtClean="0"/>
              <a:t> of </a:t>
            </a:r>
            <a:r>
              <a:rPr lang="pl-PL" dirty="0" err="1" smtClean="0"/>
              <a:t>books</a:t>
            </a:r>
            <a:r>
              <a:rPr lang="pl-PL" dirty="0" smtClean="0"/>
              <a:t> 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 </a:t>
            </a:r>
            <a:r>
              <a:rPr lang="pl-PL" dirty="0" err="1" smtClean="0"/>
              <a:t>read</a:t>
            </a:r>
            <a:r>
              <a:rPr lang="pl-PL" dirty="0" smtClean="0"/>
              <a:t>?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Nowy8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Comenius team in School in Siedlec</a:t>
            </a:r>
          </a:p>
          <a:p>
            <a:r>
              <a:rPr lang="pl-PL" smtClean="0"/>
              <a:t>2014/2015</a:t>
            </a:r>
            <a:endParaRPr lang="pl-PL"/>
          </a:p>
        </p:txBody>
      </p:sp>
      <p:pic>
        <p:nvPicPr>
          <p:cNvPr id="4" name="Nowy9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</TotalTime>
  <Words>91</Words>
  <Application>Microsoft Office PowerPoint</Application>
  <PresentationFormat>Pokaz na ekranie (4:3)</PresentationFormat>
  <Paragraphs>12</Paragraphs>
  <Slides>9</Slides>
  <Notes>0</Notes>
  <HiddenSlides>0</HiddenSlides>
  <MMClips>9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Pinezka</vt:lpstr>
      <vt:lpstr>Grenes of Comenius in school in Sieldec</vt:lpstr>
      <vt:lpstr>What is your favourite thing to draw, paint with?</vt:lpstr>
      <vt:lpstr>Cinema: What type of movie do you like the best? </vt:lpstr>
      <vt:lpstr> Music: What kind of music do you like the best? </vt:lpstr>
      <vt:lpstr>Photography: Which devices do you usually use for taking photos? </vt:lpstr>
      <vt:lpstr>Sport: What is your favourite sport?</vt:lpstr>
      <vt:lpstr>Theatre: Would you like to become an actor</vt:lpstr>
      <vt:lpstr>What kind of books do you like to read?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Grenes of Comenius in school in Sieldec</dc:title>
  <dc:creator>Joadik</dc:creator>
  <cp:lastModifiedBy>Mateusz Kruszyński</cp:lastModifiedBy>
  <cp:revision>9</cp:revision>
  <dcterms:created xsi:type="dcterms:W3CDTF">2015-03-02T16:49:12Z</dcterms:created>
  <dcterms:modified xsi:type="dcterms:W3CDTF">2015-03-11T15:07:33Z</dcterms:modified>
</cp:coreProperties>
</file>